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58" r:id="rId5"/>
    <p:sldId id="261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-1109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6F37-B5B6-476F-AB29-9D52128170EA}" type="datetimeFigureOut">
              <a:rPr lang="en-US" smtClean="0"/>
              <a:t>4/18/2012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A39372-6000-4231-90B9-68159312704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6F37-B5B6-476F-AB29-9D52128170EA}" type="datetimeFigureOut">
              <a:rPr lang="en-US" smtClean="0"/>
              <a:t>4/18/2012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39372-6000-4231-90B9-6815931270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6F37-B5B6-476F-AB29-9D52128170EA}" type="datetimeFigureOut">
              <a:rPr lang="en-US" smtClean="0"/>
              <a:t>4/18/2012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A39372-6000-4231-90B9-6815931270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6F37-B5B6-476F-AB29-9D52128170EA}" type="datetimeFigureOut">
              <a:rPr lang="en-US" smtClean="0"/>
              <a:t>4/18/2012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A39372-6000-4231-90B9-68159312704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6F37-B5B6-476F-AB29-9D52128170EA}" type="datetimeFigureOut">
              <a:rPr lang="en-US" smtClean="0"/>
              <a:t>4/18/2012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A39372-6000-4231-90B9-68159312704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6F37-B5B6-476F-AB29-9D52128170EA}" type="datetimeFigureOut">
              <a:rPr lang="en-US" smtClean="0"/>
              <a:t>4/18/2012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A39372-6000-4231-90B9-68159312704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6F37-B5B6-476F-AB29-9D52128170EA}" type="datetimeFigureOut">
              <a:rPr lang="en-US" smtClean="0"/>
              <a:t>4/18/2012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A39372-6000-4231-90B9-68159312704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6F37-B5B6-476F-AB29-9D52128170EA}" type="datetimeFigureOut">
              <a:rPr lang="en-US" smtClean="0"/>
              <a:t>4/18/2012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A39372-6000-4231-90B9-68159312704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6F37-B5B6-476F-AB29-9D52128170EA}" type="datetimeFigureOut">
              <a:rPr lang="en-US" smtClean="0"/>
              <a:t>4/18/2012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A39372-6000-4231-90B9-68159312704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6F37-B5B6-476F-AB29-9D52128170EA}" type="datetimeFigureOut">
              <a:rPr lang="en-US" smtClean="0"/>
              <a:t>4/18/2012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A39372-6000-4231-90B9-68159312704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16F37-B5B6-476F-AB29-9D52128170EA}" type="datetimeFigureOut">
              <a:rPr lang="en-US" smtClean="0"/>
              <a:t>4/18/2012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A39372-6000-4231-90B9-68159312704B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78B16F37-B5B6-476F-AB29-9D52128170EA}" type="datetimeFigureOut">
              <a:rPr lang="en-US" smtClean="0"/>
              <a:t>4/18/2012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77A39372-6000-4231-90B9-68159312704B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Clear Skies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Ian, Ben and Adam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67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Video</a:t>
            </a:r>
            <a:endParaRPr lang="en-US" dirty="0"/>
          </a:p>
        </p:txBody>
      </p:sp>
      <p:pic>
        <p:nvPicPr>
          <p:cNvPr id="2" name="Demo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0200" y="533400"/>
            <a:ext cx="5791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5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am NU\Downloads\Northeastern Spring 2012\Computer Graphics\Final Project\Maya\textures\bomb.uv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2017713" cy="201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am NU\Downloads\Northeastern Spring 2012\Computer Graphics\Final Project\Maya\textures\plane.uv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058" y="361156"/>
            <a:ext cx="22098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dam NU\Downloads\Northeastern Spring 2012\Computer Graphics\Final Project\Maya\textures\tank.uv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544" y="335060"/>
            <a:ext cx="2113757" cy="211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dam NU\Downloads\Northeastern Spring 2012\Computer Graphics\Final Project\Maya\textures\turret.uv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76600"/>
            <a:ext cx="3082926" cy="308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Adam NU\Downloads\Northeastern Spring 2012\Computer Graphics\Final Project\Maya\textures\gui_rada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751" y="3092654"/>
            <a:ext cx="3765550" cy="345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44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</a:t>
            </a:r>
            <a:r>
              <a:rPr lang="en-US" dirty="0" smtClean="0"/>
              <a:t> </a:t>
            </a:r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" name="HealthDem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0200" y="512618"/>
            <a:ext cx="5791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9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am NU\Downloads\Northeastern Spring 2012\Computer Graphics\Final Project\ClearSkies\Content\Textures\WorldBox\bott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4683125" cy="468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am NU\Downloads\Northeastern Spring 2012\Computer Graphics\Final Project\ClearSkies\Content\Textures\healthB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6923"/>
            <a:ext cx="2620962" cy="84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dam NU\Downloads\Northeastern Spring 2012\Computer Graphics\Final Project\ClearSkies\Content\Textures\enem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469" y="205583"/>
            <a:ext cx="1408111" cy="140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Adam NU\Downloads\Northeastern Spring 2012\Computer Graphics\Final Project\ClearSkies\Content\Textures\Particles\explosi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918" y="3387725"/>
            <a:ext cx="31496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Adam NU\Downloads\Northeastern Spring 2012\Computer Graphics\Final Project\ClearSkies\Content\Textures\Particles\cloud_partic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89418"/>
            <a:ext cx="2321718" cy="232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Adam NU\Downloads\Northeastern Spring 2012\Computer Graphics\Final Project\ClearSkies\Content\Textures\WorldBox\bac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29400" y="3810433"/>
            <a:ext cx="1995486" cy="19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dam NU\Downloads\Northeastern Spring 2012\Computer Graphics\Final Project\ClearSkies\Content\Textures\WorldBox\lef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" y="3805670"/>
            <a:ext cx="20066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Adam NU\Downloads\Northeastern Spring 2012\Computer Graphics\Final Project\ClearSkies\Content\Textures\WorldBox\fron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287" y="3805670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Adam NU\Downloads\Northeastern Spring 2012\Computer Graphics\Final Project\ClearSkies\Content\Textures\WorldBox\righ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81537" y="3805670"/>
            <a:ext cx="2000249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Adam NU\Downloads\Northeastern Spring 2012\Computer Graphics\Final Project\ClearSkies\Content\Textures\WorldBox\lef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51915"/>
            <a:ext cx="20066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C:\Users\Adam NU\Downloads\Northeastern Spring 2012\Computer Graphics\Final Project\ClearSkies\Content\Textures\WorldBox\fron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74933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 descr="C:\Users\Adam NU\Downloads\Northeastern Spring 2012\Computer Graphics\Final Project\ClearSkies\Content\Textures\WorldBox\righ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24400" y="1377950"/>
            <a:ext cx="2000249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Adam NU\Downloads\Northeastern Spring 2012\Computer Graphics\Final Project\ClearSkies\Content\Textures\WorldBox\bac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0400" y="1356995"/>
            <a:ext cx="1995486" cy="19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78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29</TotalTime>
  <Words>12</Words>
  <Application>Microsoft Office PowerPoint</Application>
  <PresentationFormat>On-screen Show (4:3)</PresentationFormat>
  <Paragraphs>4</Paragraphs>
  <Slides>6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Elemental</vt:lpstr>
      <vt:lpstr>Clear Skies</vt:lpstr>
      <vt:lpstr>Demo Video</vt:lpstr>
      <vt:lpstr>PowerPoint Presentation</vt:lpstr>
      <vt:lpstr>Another Demo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Clear Skies</dc:title>
  <dc:creator>Adam NU</dc:creator>
  <cp:lastModifiedBy>Adam NU</cp:lastModifiedBy>
  <cp:revision>6</cp:revision>
  <dcterms:created xsi:type="dcterms:W3CDTF">2012-04-18T07:19:37Z</dcterms:created>
  <dcterms:modified xsi:type="dcterms:W3CDTF">2012-04-18T07:50:15Z</dcterms:modified>
</cp:coreProperties>
</file>